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438" r:id="rId5"/>
    <p:sldId id="439" r:id="rId6"/>
    <p:sldId id="440" r:id="rId7"/>
    <p:sldId id="44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C6F"/>
    <a:srgbClr val="404040"/>
    <a:srgbClr val="FFFFFF"/>
    <a:srgbClr val="525357"/>
    <a:srgbClr val="2DB983"/>
    <a:srgbClr val="42A982"/>
    <a:srgbClr val="ADFAC6"/>
    <a:srgbClr val="606165"/>
    <a:srgbClr val="9CF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DC5B6-479A-4330-B28C-FC9F77D5F10A}" v="5" dt="2026-01-02T17:14:02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59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 Robinson" userId="e2ddc6e5-b836-4208-99b0-bd81a1f03a96" providerId="ADAL" clId="{CF46297D-B591-4067-A31C-B6E257D9DA87}"/>
    <pc:docChg chg="modSld">
      <pc:chgData name="Toby Robinson" userId="e2ddc6e5-b836-4208-99b0-bd81a1f03a96" providerId="ADAL" clId="{CF46297D-B591-4067-A31C-B6E257D9DA87}" dt="2026-01-02T17:14:05.867" v="27" actId="6549"/>
      <pc:docMkLst>
        <pc:docMk/>
      </pc:docMkLst>
      <pc:sldChg chg="modSp mod">
        <pc:chgData name="Toby Robinson" userId="e2ddc6e5-b836-4208-99b0-bd81a1f03a96" providerId="ADAL" clId="{CF46297D-B591-4067-A31C-B6E257D9DA87}" dt="2026-01-02T17:13:53.003" v="22"/>
        <pc:sldMkLst>
          <pc:docMk/>
          <pc:sldMk cId="596303905" sldId="438"/>
        </pc:sldMkLst>
        <pc:spChg chg="mod">
          <ac:chgData name="Toby Robinson" userId="e2ddc6e5-b836-4208-99b0-bd81a1f03a96" providerId="ADAL" clId="{CF46297D-B591-4067-A31C-B6E257D9DA87}" dt="2026-01-02T17:13:53.003" v="22"/>
          <ac:spMkLst>
            <pc:docMk/>
            <pc:sldMk cId="596303905" sldId="438"/>
            <ac:spMk id="21" creationId="{D393BDC2-80BB-235E-1B42-134B82BBA9AD}"/>
          </ac:spMkLst>
        </pc:spChg>
      </pc:sldChg>
      <pc:sldChg chg="modSp mod">
        <pc:chgData name="Toby Robinson" userId="e2ddc6e5-b836-4208-99b0-bd81a1f03a96" providerId="ADAL" clId="{CF46297D-B591-4067-A31C-B6E257D9DA87}" dt="2026-01-02T17:13:59.049" v="24"/>
        <pc:sldMkLst>
          <pc:docMk/>
          <pc:sldMk cId="3299827427" sldId="439"/>
        </pc:sldMkLst>
        <pc:spChg chg="mod">
          <ac:chgData name="Toby Robinson" userId="e2ddc6e5-b836-4208-99b0-bd81a1f03a96" providerId="ADAL" clId="{CF46297D-B591-4067-A31C-B6E257D9DA87}" dt="2026-01-02T17:13:59.049" v="24"/>
          <ac:spMkLst>
            <pc:docMk/>
            <pc:sldMk cId="3299827427" sldId="439"/>
            <ac:spMk id="6" creationId="{788AAEAB-A688-0433-1FA1-61E0F0724916}"/>
          </ac:spMkLst>
        </pc:spChg>
      </pc:sldChg>
      <pc:sldChg chg="modSp mod">
        <pc:chgData name="Toby Robinson" userId="e2ddc6e5-b836-4208-99b0-bd81a1f03a96" providerId="ADAL" clId="{CF46297D-B591-4067-A31C-B6E257D9DA87}" dt="2026-01-02T17:14:05.867" v="27" actId="6549"/>
        <pc:sldMkLst>
          <pc:docMk/>
          <pc:sldMk cId="2122023734" sldId="440"/>
        </pc:sldMkLst>
        <pc:spChg chg="mod">
          <ac:chgData name="Toby Robinson" userId="e2ddc6e5-b836-4208-99b0-bd81a1f03a96" providerId="ADAL" clId="{CF46297D-B591-4067-A31C-B6E257D9DA87}" dt="2026-01-02T17:14:05.867" v="27" actId="6549"/>
          <ac:spMkLst>
            <pc:docMk/>
            <pc:sldMk cId="2122023734" sldId="440"/>
            <ac:spMk id="12" creationId="{29F7C863-1418-610C-94CB-BC2E9F1D36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E7909-61B1-4D57-8F7B-5FDCF2C44F21}" type="datetimeFigureOut">
              <a:rPr lang="en-GB" smtClean="0"/>
              <a:t>02/01/2026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41AC-0862-46C9-B503-31C1F78293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22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41AC-0862-46C9-B503-31C1F78293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3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23F851-030E-45BD-8EE3-10521A071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534ECE-AE87-4922-A2DC-79291BDA0767}"/>
              </a:ext>
            </a:extLst>
          </p:cNvPr>
          <p:cNvSpPr/>
          <p:nvPr userDrawn="1"/>
        </p:nvSpPr>
        <p:spPr>
          <a:xfrm>
            <a:off x="1" y="6177402"/>
            <a:ext cx="12191996" cy="62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36B1C9-6011-46EE-BE67-EC7AF7E303C3}"/>
              </a:ext>
            </a:extLst>
          </p:cNvPr>
          <p:cNvCxnSpPr>
            <a:cxnSpLocks/>
          </p:cNvCxnSpPr>
          <p:nvPr userDrawn="1"/>
        </p:nvCxnSpPr>
        <p:spPr>
          <a:xfrm>
            <a:off x="0" y="6829425"/>
            <a:ext cx="1219199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786D903-4F9A-4B4A-B44A-C82611C22485}"/>
              </a:ext>
            </a:extLst>
          </p:cNvPr>
          <p:cNvSpPr/>
          <p:nvPr userDrawn="1"/>
        </p:nvSpPr>
        <p:spPr>
          <a:xfrm>
            <a:off x="1" y="6201771"/>
            <a:ext cx="12192000" cy="623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1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2E66933-30B0-41D4-91E2-91AD6F685A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516319"/>
            <a:ext cx="3150115" cy="51892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9445F79-0527-4C54-9974-E98DAF51266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28000" y="1522533"/>
            <a:ext cx="8514400" cy="708163"/>
          </a:xfrm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D40128A-E03B-4FAA-BC35-F22FB956E0D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28000" y="2457458"/>
            <a:ext cx="8514400" cy="402911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-1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694D6E2-001F-45FC-83BF-87470D2C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12019" y="6396530"/>
            <a:ext cx="1379480" cy="2283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400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www.istructe.org</a:t>
            </a:r>
          </a:p>
        </p:txBody>
      </p:sp>
    </p:spTree>
    <p:extLst>
      <p:ext uri="{BB962C8B-B14F-4D97-AF65-F5344CB8AC3E}">
        <p14:creationId xmlns:p14="http://schemas.microsoft.com/office/powerpoint/2010/main" val="3699727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54BD53F-FAF9-4E9F-99FB-751AEF4ABD66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E88E9B-9653-4999-9264-531BD1E797DC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DA8E6A-CEE0-4032-B9BE-0AF6F0D97B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A00C-A278-4870-B842-60168364CD9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318F3D-C2A0-457A-9866-06787C103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1" y="687658"/>
            <a:ext cx="11061700" cy="493713"/>
          </a:xfrm>
        </p:spPr>
        <p:txBody>
          <a:bodyPr>
            <a:normAutofit/>
          </a:bodyPr>
          <a:lstStyle>
            <a:lvl1pPr>
              <a:defRPr sz="2200" b="1" spc="-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154A432-2C9B-4424-B05F-0F03645C8DB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311901" y="1460030"/>
            <a:ext cx="5278967" cy="46228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3D7FE7-5B24-4E85-BC12-C33CC8C89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" y="6479839"/>
            <a:ext cx="949167" cy="18420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470B50-F525-4289-944A-2CEBA5FE6A6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523995" y="1548000"/>
            <a:ext cx="4416599" cy="4611932"/>
          </a:xfrm>
        </p:spPr>
        <p:txBody>
          <a:bodyPr/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1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7C2E696-F81A-4511-9883-E730ACED0FDC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5FDCB5-3573-4DB1-ADAE-ED5EF9AD7F1A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29E6DA6-B01F-4633-BE38-A28B8BADD2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6B3B3F-DD10-449F-80F7-1E714A5E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BF482-58E2-4F21-9B46-0CFE98690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A00C-A278-4870-B842-60168364CD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1736F83-390D-43D6-98CF-6C02232F7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1" y="687658"/>
            <a:ext cx="11061700" cy="493713"/>
          </a:xfrm>
        </p:spPr>
        <p:txBody>
          <a:bodyPr>
            <a:normAutofit/>
          </a:bodyPr>
          <a:lstStyle>
            <a:lvl1pPr>
              <a:defRPr sz="2200" b="1" spc="-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BA590A-D71E-4A73-ABE6-F19CD4B68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" y="6479839"/>
            <a:ext cx="949167" cy="184207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39F92DE-9697-4DB8-A520-A343755246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618211"/>
            <a:ext cx="9144001" cy="328612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Table name and/or 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53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62B-B87F-45B5-BAA3-27B357E2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3E4755-B422-4D59-BC7B-C85976A15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80A47-4D3F-46D7-86AB-019A314E9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26030-00D3-4BF5-BA00-C9905DFC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981A-07B9-4CF4-BAF6-808B0923502F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05EE6-F851-42B7-B54E-2A49B17E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1D5BA-902A-43C4-9A4E-0A508E7F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9917-8BEB-444C-B9D5-521F6100E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972F8F-1BC4-49EE-BE42-5164DF760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094176B-8727-423D-8CD0-1FBE70AAB2D0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E71ADC-7D38-4A6D-9D4C-87C460C93273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41C9A0-1EC8-4042-84B8-A4B3E363ED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1522533"/>
            <a:ext cx="8514400" cy="708163"/>
          </a:xfrm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00" y="2457458"/>
            <a:ext cx="8514400" cy="402911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-1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1957D993-28B2-4FE6-90AE-F43F497D1BBB}"/>
              </a:ext>
            </a:extLst>
          </p:cNvPr>
          <p:cNvSpPr txBox="1">
            <a:spLocks/>
          </p:cNvSpPr>
          <p:nvPr userDrawn="1"/>
        </p:nvSpPr>
        <p:spPr>
          <a:xfrm>
            <a:off x="528000" y="6504464"/>
            <a:ext cx="2486133" cy="4029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00" dirty="0"/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26C441B-D518-4B9D-BA3C-16A7955B7E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516319"/>
            <a:ext cx="3150115" cy="51892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5E412B29-19E9-4738-ACE9-71DD58CF0FC9}"/>
              </a:ext>
            </a:extLst>
          </p:cNvPr>
          <p:cNvSpPr txBox="1">
            <a:spLocks/>
          </p:cNvSpPr>
          <p:nvPr userDrawn="1"/>
        </p:nvSpPr>
        <p:spPr>
          <a:xfrm>
            <a:off x="528000" y="6518937"/>
            <a:ext cx="8514400" cy="4029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07882B-810E-4251-A5F5-AF56E256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12019" y="6396530"/>
            <a:ext cx="1379480" cy="2283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400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www.istructe.org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5507C-B3DA-4798-8327-F094A461A5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7574" y="6397154"/>
            <a:ext cx="2486559" cy="22714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69097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BA69B7C4-5DFD-465E-9219-E767493620E9}"/>
              </a:ext>
            </a:extLst>
          </p:cNvPr>
          <p:cNvSpPr/>
          <p:nvPr userDrawn="1"/>
        </p:nvSpPr>
        <p:spPr>
          <a:xfrm>
            <a:off x="5" y="-28797"/>
            <a:ext cx="12191995" cy="6886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5D0CF1-6C86-4A45-B918-81A478AE7CCE}"/>
              </a:ext>
            </a:extLst>
          </p:cNvPr>
          <p:cNvGrpSpPr/>
          <p:nvPr userDrawn="1"/>
        </p:nvGrpSpPr>
        <p:grpSpPr>
          <a:xfrm>
            <a:off x="4333004" y="-28797"/>
            <a:ext cx="7863824" cy="6283720"/>
            <a:chOff x="3271184" y="-28797"/>
            <a:chExt cx="5897868" cy="628372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78C2BF2-03C5-4F0D-A3CD-EC6B02808F5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974051" y="2076451"/>
              <a:ext cx="4169949" cy="4178472"/>
            </a:xfrm>
            <a:prstGeom prst="line">
              <a:avLst/>
            </a:prstGeom>
            <a:ln w="25400" cap="sq">
              <a:solidFill>
                <a:srgbClr val="606165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018A9F-35BD-49B2-A419-7226E1DD5F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28646" y="0"/>
              <a:ext cx="2115354" cy="2076450"/>
            </a:xfrm>
            <a:prstGeom prst="line">
              <a:avLst/>
            </a:prstGeom>
            <a:ln w="25400">
              <a:solidFill>
                <a:srgbClr val="6061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14CCEAD-FECA-49D0-A8A6-86E73120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24123" y="-28797"/>
              <a:ext cx="3441344" cy="3378053"/>
            </a:xfrm>
            <a:prstGeom prst="line">
              <a:avLst/>
            </a:prstGeom>
            <a:ln w="25400">
              <a:solidFill>
                <a:srgbClr val="6061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C9DD71-6330-49F1-9E2B-24E5094CA3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71184" y="-12045"/>
              <a:ext cx="1728000" cy="1670724"/>
            </a:xfrm>
            <a:prstGeom prst="line">
              <a:avLst/>
            </a:prstGeom>
            <a:ln w="25400">
              <a:solidFill>
                <a:srgbClr val="6061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121AD0F-6FE7-43AA-B3FF-59C4E57EB8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99934" y="0"/>
              <a:ext cx="4669118" cy="4584526"/>
            </a:xfrm>
            <a:prstGeom prst="line">
              <a:avLst/>
            </a:prstGeom>
            <a:ln w="26670" cap="sq">
              <a:solidFill>
                <a:srgbClr val="606165"/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03CFDD-2F5E-44DA-9F42-9B2DD016FB25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F7E56B-B2EE-4F07-B293-58941CD8430C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367952-E4CF-407D-B3C7-2B6FE70321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1214445"/>
            <a:ext cx="8514400" cy="2253381"/>
          </a:xfrm>
        </p:spPr>
        <p:txBody>
          <a:bodyPr anchor="b">
            <a:normAutofit/>
          </a:bodyPr>
          <a:lstStyle>
            <a:lvl1pPr algn="l">
              <a:lnSpc>
                <a:spcPts val="4320"/>
              </a:lnSpc>
              <a:defRPr sz="3600">
                <a:solidFill>
                  <a:srgbClr val="2DB9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00" y="3824383"/>
            <a:ext cx="8514400" cy="1433423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-1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F19F02-1B2A-40D4-8A95-3BE01ABC6040}"/>
              </a:ext>
            </a:extLst>
          </p:cNvPr>
          <p:cNvCxnSpPr/>
          <p:nvPr userDrawn="1"/>
        </p:nvCxnSpPr>
        <p:spPr>
          <a:xfrm>
            <a:off x="636437" y="3657599"/>
            <a:ext cx="421736" cy="0"/>
          </a:xfrm>
          <a:prstGeom prst="line">
            <a:avLst/>
          </a:prstGeom>
          <a:ln w="50800">
            <a:solidFill>
              <a:srgbClr val="2DB9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8467732-6E54-4205-B6D2-9D7DD3EF7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63076"/>
            <a:ext cx="3150115" cy="522531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801FA83-F47A-48D5-9AAF-8E668BC6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12019" y="6396530"/>
            <a:ext cx="1379480" cy="2283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400" spc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www.istructe.org</a:t>
            </a:r>
          </a:p>
        </p:txBody>
      </p:sp>
    </p:spTree>
    <p:extLst>
      <p:ext uri="{BB962C8B-B14F-4D97-AF65-F5344CB8AC3E}">
        <p14:creationId xmlns:p14="http://schemas.microsoft.com/office/powerpoint/2010/main" val="196324625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EF4AAC-23DA-4BB3-B522-0D2EC85FEEB8}"/>
              </a:ext>
            </a:extLst>
          </p:cNvPr>
          <p:cNvGrpSpPr/>
          <p:nvPr userDrawn="1"/>
        </p:nvGrpSpPr>
        <p:grpSpPr>
          <a:xfrm>
            <a:off x="0" y="-28797"/>
            <a:ext cx="12196681" cy="6886797"/>
            <a:chOff x="0" y="-28797"/>
            <a:chExt cx="12196681" cy="68867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DF86166-D700-4CFE-929F-9FBB3842E3BA}"/>
                </a:ext>
              </a:extLst>
            </p:cNvPr>
            <p:cNvSpPr/>
            <p:nvPr userDrawn="1"/>
          </p:nvSpPr>
          <p:spPr>
            <a:xfrm>
              <a:off x="0" y="-28797"/>
              <a:ext cx="12191996" cy="688679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895AAEA-E79A-4FC8-9C95-CCCBF1AE5613}"/>
                </a:ext>
              </a:extLst>
            </p:cNvPr>
            <p:cNvGrpSpPr/>
            <p:nvPr userDrawn="1"/>
          </p:nvGrpSpPr>
          <p:grpSpPr>
            <a:xfrm>
              <a:off x="8453524" y="2722208"/>
              <a:ext cx="3743157" cy="3502137"/>
              <a:chOff x="6368716" y="2722201"/>
              <a:chExt cx="2807368" cy="350213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AFF9CF0-8E86-46EC-BCA5-4B45307577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368716" y="2722201"/>
                <a:ext cx="2775284" cy="3502137"/>
              </a:xfrm>
              <a:prstGeom prst="line">
                <a:avLst/>
              </a:prstGeom>
              <a:ln w="25400" cap="sq">
                <a:solidFill>
                  <a:srgbClr val="FFFFFF"/>
                </a:solidFill>
                <a:prstDash val="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5FC3CD1-ED3E-4917-B6E3-A05600C90B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52183" y="2983832"/>
                <a:ext cx="2323901" cy="1427747"/>
              </a:xfrm>
              <a:prstGeom prst="line">
                <a:avLst/>
              </a:prstGeom>
              <a:ln w="254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3E2C77-5C8B-4100-BDED-3FA0A782FDBB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48E75F-EBDF-40AB-B04F-FA25EF30AEFC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245AA4-9E91-4905-9105-60F283BD3A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3491"/>
            <a:ext cx="9144000" cy="108256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9838"/>
            <a:ext cx="9144000" cy="1219197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-1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7201BC20-3469-4369-9EB8-D1C8DC6B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1418"/>
            <a:ext cx="2980899" cy="252000"/>
          </a:xfrm>
        </p:spPr>
        <p:txBody>
          <a:bodyPr/>
          <a:lstStyle/>
          <a:p>
            <a:fld id="{7D8EA00C-A278-4870-B842-60168364CD9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3E7E21-5AFA-4714-89F1-C0B2E1497A47}"/>
              </a:ext>
            </a:extLst>
          </p:cNvPr>
          <p:cNvCxnSpPr/>
          <p:nvPr userDrawn="1"/>
        </p:nvCxnSpPr>
        <p:spPr>
          <a:xfrm>
            <a:off x="1645431" y="2722201"/>
            <a:ext cx="421736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C285A6-8C54-4A2E-9ABF-48852436A3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833" y="385926"/>
            <a:ext cx="5927568" cy="296462"/>
          </a:xfrm>
        </p:spPr>
        <p:txBody>
          <a:bodyPr>
            <a:normAutofit/>
          </a:bodyPr>
          <a:lstStyle>
            <a:lvl1pPr>
              <a:defRPr sz="13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283E0-710C-43F6-9B12-D711C4B7F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" y="6479839"/>
            <a:ext cx="949167" cy="1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C482EEB-030D-4EC0-AE2E-9E74D931CF49}"/>
              </a:ext>
            </a:extLst>
          </p:cNvPr>
          <p:cNvGrpSpPr/>
          <p:nvPr userDrawn="1"/>
        </p:nvGrpSpPr>
        <p:grpSpPr>
          <a:xfrm>
            <a:off x="0" y="0"/>
            <a:ext cx="12206205" cy="6858000"/>
            <a:chOff x="0" y="0"/>
            <a:chExt cx="12206205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DF86166-D700-4CFE-929F-9FBB3842E3B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ABB127-C467-4270-B417-479DF95473C9}"/>
                </a:ext>
              </a:extLst>
            </p:cNvPr>
            <p:cNvGrpSpPr/>
            <p:nvPr userDrawn="1"/>
          </p:nvGrpSpPr>
          <p:grpSpPr>
            <a:xfrm>
              <a:off x="6270626" y="2646947"/>
              <a:ext cx="5935579" cy="3641558"/>
              <a:chOff x="4724400" y="2646947"/>
              <a:chExt cx="4451684" cy="364155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AFF9CF0-8E86-46EC-BCA5-4B45307577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5775158" y="2646947"/>
                <a:ext cx="3384884" cy="3587597"/>
              </a:xfrm>
              <a:prstGeom prst="line">
                <a:avLst/>
              </a:prstGeom>
              <a:ln w="25400" cap="sq">
                <a:solidFill>
                  <a:srgbClr val="42A982"/>
                </a:solidFill>
                <a:prstDash val="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5FC3CD1-ED3E-4917-B6E3-A05600C90B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17895" y="3208421"/>
                <a:ext cx="2358189" cy="304800"/>
              </a:xfrm>
              <a:prstGeom prst="line">
                <a:avLst/>
              </a:prstGeom>
              <a:ln w="25400">
                <a:solidFill>
                  <a:srgbClr val="42A9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3C0FE5B-2988-411A-BC44-D736304A62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724400" y="4146884"/>
                <a:ext cx="3585411" cy="2141621"/>
              </a:xfrm>
              <a:prstGeom prst="line">
                <a:avLst/>
              </a:prstGeom>
              <a:ln w="25400">
                <a:solidFill>
                  <a:srgbClr val="42A9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C0A80A-BC78-494D-997B-658D89BEC5BD}"/>
                  </a:ext>
                </a:extLst>
              </p:cNvPr>
              <p:cNvSpPr/>
              <p:nvPr userDrawn="1"/>
            </p:nvSpPr>
            <p:spPr>
              <a:xfrm>
                <a:off x="7410207" y="4131047"/>
                <a:ext cx="1730506" cy="2105423"/>
              </a:xfrm>
              <a:custGeom>
                <a:avLst/>
                <a:gdLst>
                  <a:gd name="connsiteX0" fmla="*/ 0 w 3064043"/>
                  <a:gd name="connsiteY0" fmla="*/ 1403684 h 2807368"/>
                  <a:gd name="connsiteX1" fmla="*/ 1532022 w 3064043"/>
                  <a:gd name="connsiteY1" fmla="*/ 0 h 2807368"/>
                  <a:gd name="connsiteX2" fmla="*/ 3064044 w 3064043"/>
                  <a:gd name="connsiteY2" fmla="*/ 1403684 h 2807368"/>
                  <a:gd name="connsiteX3" fmla="*/ 1532022 w 3064043"/>
                  <a:gd name="connsiteY3" fmla="*/ 2807368 h 2807368"/>
                  <a:gd name="connsiteX4" fmla="*/ 0 w 3064043"/>
                  <a:gd name="connsiteY4" fmla="*/ 1403684 h 2807368"/>
                  <a:gd name="connsiteX0" fmla="*/ 3064044 w 3155484"/>
                  <a:gd name="connsiteY0" fmla="*/ 1403684 h 2807368"/>
                  <a:gd name="connsiteX1" fmla="*/ 1532022 w 3155484"/>
                  <a:gd name="connsiteY1" fmla="*/ 2807368 h 2807368"/>
                  <a:gd name="connsiteX2" fmla="*/ 0 w 3155484"/>
                  <a:gd name="connsiteY2" fmla="*/ 1403684 h 2807368"/>
                  <a:gd name="connsiteX3" fmla="*/ 1532022 w 3155484"/>
                  <a:gd name="connsiteY3" fmla="*/ 0 h 2807368"/>
                  <a:gd name="connsiteX4" fmla="*/ 3155484 w 3155484"/>
                  <a:gd name="connsiteY4" fmla="*/ 1495124 h 2807368"/>
                  <a:gd name="connsiteX0" fmla="*/ 3064044 w 3064044"/>
                  <a:gd name="connsiteY0" fmla="*/ 1581774 h 2985458"/>
                  <a:gd name="connsiteX1" fmla="*/ 1532022 w 3064044"/>
                  <a:gd name="connsiteY1" fmla="*/ 2985458 h 2985458"/>
                  <a:gd name="connsiteX2" fmla="*/ 0 w 3064044"/>
                  <a:gd name="connsiteY2" fmla="*/ 1581774 h 2985458"/>
                  <a:gd name="connsiteX3" fmla="*/ 1532022 w 3064044"/>
                  <a:gd name="connsiteY3" fmla="*/ 178090 h 2985458"/>
                  <a:gd name="connsiteX4" fmla="*/ 2417547 w 3064044"/>
                  <a:gd name="connsiteY4" fmla="*/ 598393 h 2985458"/>
                  <a:gd name="connsiteX0" fmla="*/ 3064044 w 3064044"/>
                  <a:gd name="connsiteY0" fmla="*/ 1403684 h 2807368"/>
                  <a:gd name="connsiteX1" fmla="*/ 1532022 w 3064044"/>
                  <a:gd name="connsiteY1" fmla="*/ 2807368 h 2807368"/>
                  <a:gd name="connsiteX2" fmla="*/ 0 w 3064044"/>
                  <a:gd name="connsiteY2" fmla="*/ 1403684 h 2807368"/>
                  <a:gd name="connsiteX3" fmla="*/ 1532022 w 3064044"/>
                  <a:gd name="connsiteY3" fmla="*/ 0 h 2807368"/>
                  <a:gd name="connsiteX0" fmla="*/ 1532022 w 1532022"/>
                  <a:gd name="connsiteY0" fmla="*/ 2807368 h 2807368"/>
                  <a:gd name="connsiteX1" fmla="*/ 0 w 1532022"/>
                  <a:gd name="connsiteY1" fmla="*/ 1403684 h 2807368"/>
                  <a:gd name="connsiteX2" fmla="*/ 1532022 w 1532022"/>
                  <a:gd name="connsiteY2" fmla="*/ 0 h 2807368"/>
                  <a:gd name="connsiteX0" fmla="*/ 523396 w 1806764"/>
                  <a:gd name="connsiteY0" fmla="*/ 2117557 h 2117557"/>
                  <a:gd name="connsiteX1" fmla="*/ 274742 w 1806764"/>
                  <a:gd name="connsiteY1" fmla="*/ 1403684 h 2117557"/>
                  <a:gd name="connsiteX2" fmla="*/ 1806764 w 1806764"/>
                  <a:gd name="connsiteY2" fmla="*/ 0 h 2117557"/>
                  <a:gd name="connsiteX0" fmla="*/ 544366 w 2180661"/>
                  <a:gd name="connsiteY0" fmla="*/ 2053389 h 2053389"/>
                  <a:gd name="connsiteX1" fmla="*/ 295712 w 2180661"/>
                  <a:gd name="connsiteY1" fmla="*/ 1339516 h 2053389"/>
                  <a:gd name="connsiteX2" fmla="*/ 2180661 w 2180661"/>
                  <a:gd name="connsiteY2" fmla="*/ 0 h 2053389"/>
                  <a:gd name="connsiteX0" fmla="*/ 330281 w 1966576"/>
                  <a:gd name="connsiteY0" fmla="*/ 2053389 h 2053389"/>
                  <a:gd name="connsiteX1" fmla="*/ 771438 w 1966576"/>
                  <a:gd name="connsiteY1" fmla="*/ 585537 h 2053389"/>
                  <a:gd name="connsiteX2" fmla="*/ 1966576 w 1966576"/>
                  <a:gd name="connsiteY2" fmla="*/ 0 h 2053389"/>
                  <a:gd name="connsiteX0" fmla="*/ 335722 w 1939933"/>
                  <a:gd name="connsiteY0" fmla="*/ 2101515 h 2101515"/>
                  <a:gd name="connsiteX1" fmla="*/ 744795 w 1939933"/>
                  <a:gd name="connsiteY1" fmla="*/ 585537 h 2101515"/>
                  <a:gd name="connsiteX2" fmla="*/ 1939933 w 1939933"/>
                  <a:gd name="connsiteY2" fmla="*/ 0 h 2101515"/>
                  <a:gd name="connsiteX0" fmla="*/ 25834 w 1630045"/>
                  <a:gd name="connsiteY0" fmla="*/ 2101515 h 2101515"/>
                  <a:gd name="connsiteX1" fmla="*/ 434907 w 1630045"/>
                  <a:gd name="connsiteY1" fmla="*/ 585537 h 2101515"/>
                  <a:gd name="connsiteX2" fmla="*/ 1630045 w 1630045"/>
                  <a:gd name="connsiteY2" fmla="*/ 0 h 2101515"/>
                  <a:gd name="connsiteX0" fmla="*/ 22439 w 1690818"/>
                  <a:gd name="connsiteY0" fmla="*/ 2085473 h 2085473"/>
                  <a:gd name="connsiteX1" fmla="*/ 495680 w 1690818"/>
                  <a:gd name="connsiteY1" fmla="*/ 585537 h 2085473"/>
                  <a:gd name="connsiteX2" fmla="*/ 1690818 w 1690818"/>
                  <a:gd name="connsiteY2" fmla="*/ 0 h 2085473"/>
                  <a:gd name="connsiteX0" fmla="*/ 22720 w 1723184"/>
                  <a:gd name="connsiteY0" fmla="*/ 2133599 h 2133599"/>
                  <a:gd name="connsiteX1" fmla="*/ 495961 w 1723184"/>
                  <a:gd name="connsiteY1" fmla="*/ 633663 h 2133599"/>
                  <a:gd name="connsiteX2" fmla="*/ 1723184 w 1723184"/>
                  <a:gd name="connsiteY2" fmla="*/ 0 h 2133599"/>
                  <a:gd name="connsiteX0" fmla="*/ 22720 w 1723184"/>
                  <a:gd name="connsiteY0" fmla="*/ 2133599 h 2133599"/>
                  <a:gd name="connsiteX1" fmla="*/ 495961 w 1723184"/>
                  <a:gd name="connsiteY1" fmla="*/ 633663 h 2133599"/>
                  <a:gd name="connsiteX2" fmla="*/ 1723184 w 1723184"/>
                  <a:gd name="connsiteY2" fmla="*/ 0 h 2133599"/>
                  <a:gd name="connsiteX0" fmla="*/ 23154 w 1771744"/>
                  <a:gd name="connsiteY0" fmla="*/ 2101515 h 2101515"/>
                  <a:gd name="connsiteX1" fmla="*/ 496395 w 1771744"/>
                  <a:gd name="connsiteY1" fmla="*/ 601579 h 2101515"/>
                  <a:gd name="connsiteX2" fmla="*/ 1771744 w 1771744"/>
                  <a:gd name="connsiteY2" fmla="*/ 0 h 2101515"/>
                  <a:gd name="connsiteX0" fmla="*/ 5500 w 1754090"/>
                  <a:gd name="connsiteY0" fmla="*/ 2101515 h 2101515"/>
                  <a:gd name="connsiteX1" fmla="*/ 478741 w 1754090"/>
                  <a:gd name="connsiteY1" fmla="*/ 601579 h 2101515"/>
                  <a:gd name="connsiteX2" fmla="*/ 1754090 w 1754090"/>
                  <a:gd name="connsiteY2" fmla="*/ 0 h 2101515"/>
                  <a:gd name="connsiteX0" fmla="*/ 4470 w 1753060"/>
                  <a:gd name="connsiteY0" fmla="*/ 2101515 h 2101515"/>
                  <a:gd name="connsiteX1" fmla="*/ 477711 w 1753060"/>
                  <a:gd name="connsiteY1" fmla="*/ 601579 h 2101515"/>
                  <a:gd name="connsiteX2" fmla="*/ 1753060 w 1753060"/>
                  <a:gd name="connsiteY2" fmla="*/ 0 h 2101515"/>
                  <a:gd name="connsiteX0" fmla="*/ 4522 w 1753112"/>
                  <a:gd name="connsiteY0" fmla="*/ 2101515 h 2101515"/>
                  <a:gd name="connsiteX1" fmla="*/ 473855 w 1753112"/>
                  <a:gd name="connsiteY1" fmla="*/ 597671 h 2101515"/>
                  <a:gd name="connsiteX2" fmla="*/ 1753112 w 1753112"/>
                  <a:gd name="connsiteY2" fmla="*/ 0 h 2101515"/>
                  <a:gd name="connsiteX0" fmla="*/ 4686 w 1753276"/>
                  <a:gd name="connsiteY0" fmla="*/ 2101515 h 2101515"/>
                  <a:gd name="connsiteX1" fmla="*/ 474019 w 1753276"/>
                  <a:gd name="connsiteY1" fmla="*/ 597671 h 2101515"/>
                  <a:gd name="connsiteX2" fmla="*/ 1753276 w 1753276"/>
                  <a:gd name="connsiteY2" fmla="*/ 0 h 2101515"/>
                  <a:gd name="connsiteX0" fmla="*/ 5863 w 1738822"/>
                  <a:gd name="connsiteY0" fmla="*/ 2097607 h 2097607"/>
                  <a:gd name="connsiteX1" fmla="*/ 459565 w 1738822"/>
                  <a:gd name="connsiteY1" fmla="*/ 597671 h 2097607"/>
                  <a:gd name="connsiteX2" fmla="*/ 1738822 w 1738822"/>
                  <a:gd name="connsiteY2" fmla="*/ 0 h 2097607"/>
                  <a:gd name="connsiteX0" fmla="*/ 15102 w 1748061"/>
                  <a:gd name="connsiteY0" fmla="*/ 2097607 h 2097607"/>
                  <a:gd name="connsiteX1" fmla="*/ 468804 w 1748061"/>
                  <a:gd name="connsiteY1" fmla="*/ 597671 h 2097607"/>
                  <a:gd name="connsiteX2" fmla="*/ 1748061 w 1748061"/>
                  <a:gd name="connsiteY2" fmla="*/ 0 h 2097607"/>
                  <a:gd name="connsiteX0" fmla="*/ 18653 w 1751612"/>
                  <a:gd name="connsiteY0" fmla="*/ 2097607 h 2097607"/>
                  <a:gd name="connsiteX1" fmla="*/ 472355 w 1751612"/>
                  <a:gd name="connsiteY1" fmla="*/ 597671 h 2097607"/>
                  <a:gd name="connsiteX2" fmla="*/ 1751612 w 1751612"/>
                  <a:gd name="connsiteY2" fmla="*/ 0 h 2097607"/>
                  <a:gd name="connsiteX0" fmla="*/ 18426 w 1724031"/>
                  <a:gd name="connsiteY0" fmla="*/ 2105423 h 2105423"/>
                  <a:gd name="connsiteX1" fmla="*/ 472128 w 1724031"/>
                  <a:gd name="connsiteY1" fmla="*/ 605487 h 2105423"/>
                  <a:gd name="connsiteX2" fmla="*/ 1724031 w 1724031"/>
                  <a:gd name="connsiteY2" fmla="*/ 0 h 2105423"/>
                  <a:gd name="connsiteX0" fmla="*/ 18426 w 1724031"/>
                  <a:gd name="connsiteY0" fmla="*/ 2105423 h 2105423"/>
                  <a:gd name="connsiteX1" fmla="*/ 472128 w 1724031"/>
                  <a:gd name="connsiteY1" fmla="*/ 605487 h 2105423"/>
                  <a:gd name="connsiteX2" fmla="*/ 1724031 w 1724031"/>
                  <a:gd name="connsiteY2" fmla="*/ 0 h 2105423"/>
                  <a:gd name="connsiteX0" fmla="*/ 15888 w 1721493"/>
                  <a:gd name="connsiteY0" fmla="*/ 2105423 h 2105423"/>
                  <a:gd name="connsiteX1" fmla="*/ 469590 w 1721493"/>
                  <a:gd name="connsiteY1" fmla="*/ 605487 h 2105423"/>
                  <a:gd name="connsiteX2" fmla="*/ 1721493 w 1721493"/>
                  <a:gd name="connsiteY2" fmla="*/ 0 h 2105423"/>
                  <a:gd name="connsiteX0" fmla="*/ 15888 w 1721493"/>
                  <a:gd name="connsiteY0" fmla="*/ 2105423 h 2105423"/>
                  <a:gd name="connsiteX1" fmla="*/ 469590 w 1721493"/>
                  <a:gd name="connsiteY1" fmla="*/ 605487 h 2105423"/>
                  <a:gd name="connsiteX2" fmla="*/ 1721493 w 1721493"/>
                  <a:gd name="connsiteY2" fmla="*/ 0 h 2105423"/>
                  <a:gd name="connsiteX0" fmla="*/ 16659 w 1722264"/>
                  <a:gd name="connsiteY0" fmla="*/ 2105423 h 2105423"/>
                  <a:gd name="connsiteX1" fmla="*/ 470361 w 1722264"/>
                  <a:gd name="connsiteY1" fmla="*/ 605487 h 2105423"/>
                  <a:gd name="connsiteX2" fmla="*/ 1722264 w 1722264"/>
                  <a:gd name="connsiteY2" fmla="*/ 0 h 2105423"/>
                  <a:gd name="connsiteX0" fmla="*/ 15934 w 1721539"/>
                  <a:gd name="connsiteY0" fmla="*/ 2105423 h 2105423"/>
                  <a:gd name="connsiteX1" fmla="*/ 469636 w 1721539"/>
                  <a:gd name="connsiteY1" fmla="*/ 605487 h 2105423"/>
                  <a:gd name="connsiteX2" fmla="*/ 1721539 w 1721539"/>
                  <a:gd name="connsiteY2" fmla="*/ 0 h 2105423"/>
                  <a:gd name="connsiteX0" fmla="*/ 13295 w 1718900"/>
                  <a:gd name="connsiteY0" fmla="*/ 2105423 h 2105423"/>
                  <a:gd name="connsiteX1" fmla="*/ 466997 w 1718900"/>
                  <a:gd name="connsiteY1" fmla="*/ 605487 h 2105423"/>
                  <a:gd name="connsiteX2" fmla="*/ 1718900 w 1718900"/>
                  <a:gd name="connsiteY2" fmla="*/ 0 h 2105423"/>
                  <a:gd name="connsiteX0" fmla="*/ 24901 w 1730506"/>
                  <a:gd name="connsiteY0" fmla="*/ 2105423 h 2105423"/>
                  <a:gd name="connsiteX1" fmla="*/ 478603 w 1730506"/>
                  <a:gd name="connsiteY1" fmla="*/ 605487 h 2105423"/>
                  <a:gd name="connsiteX2" fmla="*/ 1730506 w 1730506"/>
                  <a:gd name="connsiteY2" fmla="*/ 0 h 210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0506" h="2105423">
                    <a:moveTo>
                      <a:pt x="24901" y="2105423"/>
                    </a:moveTo>
                    <a:cubicBezTo>
                      <a:pt x="-108982" y="1330670"/>
                      <a:pt x="333813" y="749763"/>
                      <a:pt x="478603" y="605487"/>
                    </a:cubicBezTo>
                    <a:cubicBezTo>
                      <a:pt x="723794" y="360091"/>
                      <a:pt x="1065149" y="58184"/>
                      <a:pt x="1730506" y="0"/>
                    </a:cubicBezTo>
                  </a:path>
                </a:pathLst>
              </a:custGeom>
              <a:noFill/>
              <a:ln w="25400">
                <a:solidFill>
                  <a:srgbClr val="42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3952DD-5972-417A-A03E-AE76F249C01B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39123E-7ACD-4886-93E0-6E4FE14A7F66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7F1BE3-C299-42CF-BD49-A0EB8B44BC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3491"/>
            <a:ext cx="9144000" cy="108256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9838"/>
            <a:ext cx="9144000" cy="1219197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-10" baseline="0">
                <a:solidFill>
                  <a:srgbClr val="40404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7201BC20-3469-4369-9EB8-D1C8DC6B1E0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1" y="6491418"/>
            <a:ext cx="2980899" cy="252000"/>
          </a:xfrm>
        </p:spPr>
        <p:txBody>
          <a:bodyPr/>
          <a:lstStyle/>
          <a:p>
            <a:fld id="{7D8EA00C-A278-4870-B842-60168364CD9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3E7E21-5AFA-4714-89F1-C0B2E1497A47}"/>
              </a:ext>
            </a:extLst>
          </p:cNvPr>
          <p:cNvCxnSpPr/>
          <p:nvPr userDrawn="1"/>
        </p:nvCxnSpPr>
        <p:spPr>
          <a:xfrm>
            <a:off x="1645431" y="2722201"/>
            <a:ext cx="42173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C285A6-8C54-4A2E-9ABF-48852436A3B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74833" y="385926"/>
            <a:ext cx="5927568" cy="296462"/>
          </a:xfrm>
        </p:spPr>
        <p:txBody>
          <a:bodyPr>
            <a:normAutofit/>
          </a:bodyPr>
          <a:lstStyle>
            <a:lvl1pPr>
              <a:defRPr sz="1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899045-FF84-4CF1-B591-211857FD3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" y="6479839"/>
            <a:ext cx="949167" cy="1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FDD9F9-3E3A-4100-BBAC-68CD636BC664}"/>
              </a:ext>
            </a:extLst>
          </p:cNvPr>
          <p:cNvGrpSpPr/>
          <p:nvPr userDrawn="1"/>
        </p:nvGrpSpPr>
        <p:grpSpPr>
          <a:xfrm>
            <a:off x="1" y="1"/>
            <a:ext cx="12192001" cy="6857999"/>
            <a:chOff x="1" y="1"/>
            <a:chExt cx="12192001" cy="6857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DF86166-D700-4CFE-929F-9FBB3842E3BA}"/>
                </a:ext>
              </a:extLst>
            </p:cNvPr>
            <p:cNvSpPr/>
            <p:nvPr userDrawn="1"/>
          </p:nvSpPr>
          <p:spPr>
            <a:xfrm>
              <a:off x="1" y="1"/>
              <a:ext cx="12191996" cy="68579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6B35B71-790D-4D16-AAD5-C4072DD068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55276" b="47890"/>
            <a:stretch/>
          </p:blipFill>
          <p:spPr>
            <a:xfrm>
              <a:off x="7405871" y="992866"/>
              <a:ext cx="4786131" cy="524167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F7A43E-E796-49BF-94D3-B61061BB1E2A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2615CB-FC97-4C84-97C9-EAFAB2A0886E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79AC82-C29E-40C9-BDA9-C283C54222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7201BC20-3469-4369-9EB8-D1C8DC6B1E0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1" y="6491418"/>
            <a:ext cx="2980899" cy="252000"/>
          </a:xfrm>
        </p:spPr>
        <p:txBody>
          <a:bodyPr/>
          <a:lstStyle/>
          <a:p>
            <a:fld id="{7D8EA00C-A278-4870-B842-60168364CD9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3E7E21-5AFA-4714-89F1-C0B2E1497A47}"/>
              </a:ext>
            </a:extLst>
          </p:cNvPr>
          <p:cNvCxnSpPr/>
          <p:nvPr userDrawn="1"/>
        </p:nvCxnSpPr>
        <p:spPr>
          <a:xfrm>
            <a:off x="1645431" y="2722201"/>
            <a:ext cx="421736" cy="0"/>
          </a:xfrm>
          <a:prstGeom prst="line">
            <a:avLst/>
          </a:prstGeom>
          <a:ln w="50800">
            <a:solidFill>
              <a:srgbClr val="2DB9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C285A6-8C54-4A2E-9ABF-48852436A3B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74833" y="385926"/>
            <a:ext cx="5927568" cy="296462"/>
          </a:xfrm>
        </p:spPr>
        <p:txBody>
          <a:bodyPr>
            <a:normAutofit/>
          </a:bodyPr>
          <a:lstStyle>
            <a:lvl1pPr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3491"/>
            <a:ext cx="9144000" cy="108256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2DB9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9838"/>
            <a:ext cx="9144000" cy="1219197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-10" baseline="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BD2CB6-A960-4E75-BD4E-3C9597158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" y="6479839"/>
            <a:ext cx="949167" cy="1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text and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7E3BFE-C917-472D-8BEE-571C9421F30C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7DCB23-99DA-4688-84F0-155EF7D7904D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EA0FCD-9DD7-43A2-82C4-C7D37BB225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491418"/>
            <a:ext cx="2980899" cy="252000"/>
          </a:xfrm>
        </p:spPr>
        <p:txBody>
          <a:bodyPr/>
          <a:lstStyle/>
          <a:p>
            <a:fld id="{7D8EA00C-A278-4870-B842-60168364CD9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EDA0E0-1776-42C8-A943-17FB607DC9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7765" y="1547008"/>
            <a:ext cx="4809085" cy="2157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52E35CF-3E98-4A2C-B305-B943B03FF4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7765" y="3813935"/>
            <a:ext cx="2351176" cy="236302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D2BD36D9-F6BF-42FF-B9D6-3672C94157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75674" y="3813935"/>
            <a:ext cx="2351178" cy="236302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29D3A25-5EB3-4A9A-83DD-AE3CF07EA3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151" y="687658"/>
            <a:ext cx="11061700" cy="493713"/>
          </a:xfrm>
        </p:spPr>
        <p:txBody>
          <a:bodyPr>
            <a:normAutofit/>
          </a:bodyPr>
          <a:lstStyle>
            <a:lvl1pPr>
              <a:defRPr sz="2200" b="1" spc="-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9E4817-8F72-4628-9B27-F826FB124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" y="6479839"/>
            <a:ext cx="949167" cy="18420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D8F9AC-C387-44B0-A6E1-A47FDC7FBC4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3995" y="1547008"/>
            <a:ext cx="4328165" cy="4587524"/>
          </a:xfrm>
        </p:spPr>
        <p:txBody>
          <a:bodyPr/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6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B83457B-B57F-4F6B-A31A-2A506526BF26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1FF5F9-264F-4791-B80D-2B733B60CA9C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EE7D18-6067-4AAC-A57A-C97CFBA442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A00C-A278-4870-B842-60168364CD9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318F3D-C2A0-457A-9866-06787C103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1" y="687658"/>
            <a:ext cx="11061700" cy="493713"/>
          </a:xfrm>
        </p:spPr>
        <p:txBody>
          <a:bodyPr>
            <a:normAutofit/>
          </a:bodyPr>
          <a:lstStyle>
            <a:lvl1pPr>
              <a:defRPr sz="2200" b="1" spc="-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032F2C-8F7F-4FB0-B141-81DAD48FD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" y="6479839"/>
            <a:ext cx="949167" cy="18420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3007E8-0F37-40CA-9052-B9C4F25E6B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23995" y="1547447"/>
            <a:ext cx="8252187" cy="46295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8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69F6766-67A0-4ECA-81E1-5FFEF79EE241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03ED63-BC8C-4F7E-8800-2FAA71D19381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5D12C61-DE67-48D2-8A43-BBD3D80BB0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A00C-A278-4870-B842-60168364CD9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318F3D-C2A0-457A-9866-06787C103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1" y="687658"/>
            <a:ext cx="11061700" cy="493713"/>
          </a:xfrm>
        </p:spPr>
        <p:txBody>
          <a:bodyPr>
            <a:normAutofit/>
          </a:bodyPr>
          <a:lstStyle>
            <a:lvl1pPr>
              <a:defRPr sz="2200" b="1" spc="-1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C5B793-B38D-4408-B485-56BBEE2C2B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81371"/>
            <a:ext cx="12192000" cy="504307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0D0907-02A3-4237-AFCA-F031C5B4F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" y="6479839"/>
            <a:ext cx="949167" cy="1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2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E6EB3E-DB04-450F-85DA-21905C907304}"/>
              </a:ext>
            </a:extLst>
          </p:cNvPr>
          <p:cNvGrpSpPr/>
          <p:nvPr userDrawn="1"/>
        </p:nvGrpSpPr>
        <p:grpSpPr>
          <a:xfrm>
            <a:off x="0" y="6177402"/>
            <a:ext cx="12191997" cy="652023"/>
            <a:chOff x="0" y="6205977"/>
            <a:chExt cx="12191997" cy="6520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F1A3FB-CB4A-4FB9-A4DF-82C202326B60}"/>
                </a:ext>
              </a:extLst>
            </p:cNvPr>
            <p:cNvSpPr/>
            <p:nvPr userDrawn="1"/>
          </p:nvSpPr>
          <p:spPr>
            <a:xfrm>
              <a:off x="1" y="6205977"/>
              <a:ext cx="12191996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73D8497-1CAE-4432-8F9C-F1B319DDF5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858000"/>
              <a:ext cx="1219199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595" y="410809"/>
            <a:ext cx="11026904" cy="375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2024 South Eastern Structural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803" y="1547447"/>
            <a:ext cx="9456519" cy="46295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491418"/>
            <a:ext cx="2980899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accent4"/>
                </a:solidFill>
                <a:latin typeface="+mn-lt"/>
              </a:defRPr>
            </a:lvl1pPr>
          </a:lstStyle>
          <a:p>
            <a:fld id="{7D8EA00C-A278-4870-B842-60168364CD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0139EF-F390-A3E4-4F22-F118FF6D1700}"/>
              </a:ext>
            </a:extLst>
          </p:cNvPr>
          <p:cNvSpPr txBox="1"/>
          <p:nvPr userDrawn="1"/>
        </p:nvSpPr>
        <p:spPr>
          <a:xfrm>
            <a:off x="472002" y="670439"/>
            <a:ext cx="611463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Celebrating excellence throughout the region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9" r:id="rId3"/>
    <p:sldLayoutId id="2147483661" r:id="rId4"/>
    <p:sldLayoutId id="2147483667" r:id="rId5"/>
    <p:sldLayoutId id="2147483668" r:id="rId6"/>
    <p:sldLayoutId id="2147483664" r:id="rId7"/>
    <p:sldLayoutId id="2147483665" r:id="rId8"/>
    <p:sldLayoutId id="2147483671" r:id="rId9"/>
    <p:sldLayoutId id="2147483662" r:id="rId10"/>
    <p:sldLayoutId id="2147483670" r:id="rId11"/>
    <p:sldLayoutId id="2147483686" r:id="rId12"/>
  </p:sldLayoutIdLst>
  <p:hf hdr="0" ftr="0" dt="0"/>
  <p:txStyles>
    <p:titleStyle>
      <a:lvl1pPr algn="l" defTabSz="914377" rtl="0" eaLnBrk="1" latinLnBrk="0" hangingPunct="1">
        <a:lnSpc>
          <a:spcPts val="2160"/>
        </a:lnSpc>
        <a:spcBef>
          <a:spcPts val="0"/>
        </a:spcBef>
        <a:buNone/>
        <a:defRPr sz="2200" b="1" kern="1200" spc="-10" baseline="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5995" indent="-215995" algn="l" defTabSz="914377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215995" indent="-215995" algn="l" defTabSz="914377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15995" indent="-215995" algn="l" defTabSz="914377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D393BDC2-80BB-235E-1B42-134B82BBA9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4595" y="410809"/>
            <a:ext cx="11026904" cy="375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377" rtl="0" eaLnBrk="1" latinLnBrk="0" hangingPunct="1">
              <a:lnSpc>
                <a:spcPts val="2160"/>
              </a:lnSpc>
              <a:spcBef>
                <a:spcPts val="0"/>
              </a:spcBef>
              <a:buNone/>
              <a:defRPr sz="2200" b="1" kern="1200" spc="-10" baseline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South East Regional Group Structural Awards 2025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C477AD-0E0E-7092-5F09-88679E00F5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2002" y="670439"/>
            <a:ext cx="611463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Celebrating excellence throughout the region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1243C-EA0C-437B-A1EC-7425DD7460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64593" y="1202325"/>
            <a:ext cx="4556045" cy="5602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(Project Name)</a:t>
            </a:r>
            <a:br>
              <a:rPr lang="en-GB" sz="2000" b="0" dirty="0">
                <a:solidFill>
                  <a:srgbClr val="FF0000"/>
                </a:solidFill>
              </a:rPr>
            </a:br>
            <a:br>
              <a:rPr lang="en-GB" sz="2000" dirty="0"/>
            </a:b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04216F9-01FF-4916-B9DC-9F59A519F1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5666" y="1202325"/>
            <a:ext cx="6431739" cy="51707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B51BEB-2CF2-4C2D-8793-FC9E9CB46F0E}"/>
              </a:ext>
            </a:extLst>
          </p:cNvPr>
          <p:cNvSpPr txBox="1">
            <a:spLocks/>
          </p:cNvSpPr>
          <p:nvPr/>
        </p:nvSpPr>
        <p:spPr>
          <a:xfrm>
            <a:off x="564594" y="4003754"/>
            <a:ext cx="4556045" cy="35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6002292-5680-401A-8227-A8A64FC49E9B}"/>
              </a:ext>
            </a:extLst>
          </p:cNvPr>
          <p:cNvSpPr txBox="1">
            <a:spLocks/>
          </p:cNvSpPr>
          <p:nvPr/>
        </p:nvSpPr>
        <p:spPr>
          <a:xfrm>
            <a:off x="5480283" y="6435963"/>
            <a:ext cx="6268277" cy="355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/>
              <a:t>Credit for Image: </a:t>
            </a:r>
            <a:r>
              <a:rPr lang="en-GB" sz="1400" dirty="0">
                <a:solidFill>
                  <a:srgbClr val="FF0000"/>
                </a:solidFill>
              </a:rPr>
              <a:t>INSERT CREDIT FOR IMAGE(S)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48A0B9-3FFD-4242-8599-43942B3A2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067846"/>
              </p:ext>
            </p:extLst>
          </p:nvPr>
        </p:nvGraphicFramePr>
        <p:xfrm>
          <a:off x="564872" y="1724907"/>
          <a:ext cx="4421473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8057">
                  <a:extLst>
                    <a:ext uri="{9D8B030D-6E8A-4147-A177-3AD203B41FA5}">
                      <a16:colId xmlns:a16="http://schemas.microsoft.com/office/drawing/2014/main" val="110191435"/>
                    </a:ext>
                  </a:extLst>
                </a:gridCol>
                <a:gridCol w="3163416">
                  <a:extLst>
                    <a:ext uri="{9D8B030D-6E8A-4147-A177-3AD203B41FA5}">
                      <a16:colId xmlns:a16="http://schemas.microsoft.com/office/drawing/2014/main" val="3115774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Engineer</a:t>
                      </a:r>
                    </a:p>
                  </a:txBody>
                  <a:tcPr>
                    <a:solidFill>
                      <a:srgbClr val="269C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(INSERT COMPANY HERE)</a:t>
                      </a:r>
                    </a:p>
                  </a:txBody>
                  <a:tcPr>
                    <a:solidFill>
                      <a:srgbClr val="269C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8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(INSERT CLIENT HERE)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7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(etc…)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44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(only if required)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88981"/>
                  </a:ext>
                </a:extLst>
              </a:tr>
            </a:tbl>
          </a:graphicData>
        </a:graphic>
      </p:graphicFrame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563B021-DE23-4896-81FD-2E42BAA4CD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5150" y="3429001"/>
            <a:ext cx="4420918" cy="2944812"/>
          </a:xfrm>
        </p:spPr>
        <p:txBody>
          <a:bodyPr>
            <a:no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What makes this Project Special? Replace with your text! </a:t>
            </a:r>
            <a:endParaRPr lang="en-GB" sz="1400" b="0" dirty="0">
              <a:solidFill>
                <a:srgbClr val="FF0000"/>
              </a:solidFill>
            </a:endParaRPr>
          </a:p>
          <a:p>
            <a:endParaRPr lang="en-GB" sz="1400" b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2D09C83-A1E0-4CDF-A563-1F5358B13538}"/>
              </a:ext>
            </a:extLst>
          </p:cNvPr>
          <p:cNvSpPr txBox="1">
            <a:spLocks/>
          </p:cNvSpPr>
          <p:nvPr/>
        </p:nvSpPr>
        <p:spPr>
          <a:xfrm>
            <a:off x="564594" y="1202325"/>
            <a:ext cx="4659091" cy="8462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ts val="2160"/>
              </a:lnSpc>
              <a:spcBef>
                <a:spcPts val="0"/>
              </a:spcBef>
              <a:buNone/>
              <a:defRPr sz="2200" b="1" kern="1200" spc="-10" baseline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1491CE-0387-47AC-8643-248D8806FF0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Not required but available if you wish to expand on your entry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88AAEAB-A688-0433-1FA1-61E0F07249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4595" y="410809"/>
            <a:ext cx="11026904" cy="375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377" rtl="0" eaLnBrk="1" latinLnBrk="0" hangingPunct="1">
              <a:lnSpc>
                <a:spcPts val="2160"/>
              </a:lnSpc>
              <a:spcBef>
                <a:spcPts val="0"/>
              </a:spcBef>
              <a:buNone/>
              <a:defRPr sz="2200" b="1" kern="1200" spc="-10" baseline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South East Regional Group Structural Awards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E14B7C-FE42-2239-B7D1-FA0BFCE91C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2002" y="670439"/>
            <a:ext cx="611463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Celebrating excellence throughout the region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2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1491CE-0387-47AC-8643-248D8806FF0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Not required but available if you wish to expand on your entry</a:t>
            </a:r>
          </a:p>
          <a:p>
            <a:endParaRPr lang="en-GB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9F7C863-1418-610C-94CB-BC2E9F1D36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4595" y="410809"/>
            <a:ext cx="11026904" cy="375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377" rtl="0" eaLnBrk="1" latinLnBrk="0" hangingPunct="1">
              <a:lnSpc>
                <a:spcPts val="2160"/>
              </a:lnSpc>
              <a:spcBef>
                <a:spcPts val="0"/>
              </a:spcBef>
              <a:buNone/>
              <a:defRPr sz="2200" b="1" kern="1200" spc="-10" baseline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South East Regional Group Structural Awards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9178C-57DC-AAF6-BDF6-0B97D83BF9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2002" y="670439"/>
            <a:ext cx="611463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Celebrating excellence throughout the region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2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323E3A-20DC-3A80-EFA3-A91E687F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A00C-A278-4870-B842-60168364CD91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E6F0DC-51F6-3CC5-64B3-6C805140BDA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69906" y="1531681"/>
            <a:ext cx="8252187" cy="4629516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Please, no more </a:t>
            </a:r>
            <a:r>
              <a:rPr lang="en-GB" sz="4400"/>
              <a:t>than </a:t>
            </a:r>
          </a:p>
          <a:p>
            <a:pPr algn="ctr"/>
            <a:r>
              <a:rPr lang="en-GB" sz="4400"/>
              <a:t>3 </a:t>
            </a:r>
            <a:r>
              <a:rPr lang="en-GB" sz="4400" dirty="0"/>
              <a:t>slides per entry </a:t>
            </a:r>
            <a:r>
              <a:rPr lang="en-GB" sz="4400" dirty="0">
                <a:sym typeface="Wingdings" panose="05000000000000000000" pitchFamily="2" charset="2"/>
              </a:rPr>
              <a:t>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66640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E PP Brand Colours">
      <a:dk1>
        <a:sysClr val="windowText" lastClr="000000"/>
      </a:dk1>
      <a:lt1>
        <a:sysClr val="window" lastClr="FFFFFF"/>
      </a:lt1>
      <a:dk2>
        <a:srgbClr val="4D4F53"/>
      </a:dk2>
      <a:lt2>
        <a:srgbClr val="DBDCDD"/>
      </a:lt2>
      <a:accent1>
        <a:srgbClr val="544D6F"/>
      </a:accent1>
      <a:accent2>
        <a:srgbClr val="93CEB7"/>
      </a:accent2>
      <a:accent3>
        <a:srgbClr val="73264E"/>
      </a:accent3>
      <a:accent4>
        <a:srgbClr val="269C6F"/>
      </a:accent4>
      <a:accent5>
        <a:srgbClr val="19575D"/>
      </a:accent5>
      <a:accent6>
        <a:srgbClr val="DBDCDD"/>
      </a:accent6>
      <a:hlink>
        <a:srgbClr val="4D4F53"/>
      </a:hlink>
      <a:folHlink>
        <a:srgbClr val="DBDCDD"/>
      </a:folHlink>
    </a:clrScheme>
    <a:fontScheme name="Custom 2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ff Presentation template 16.9 2019 - HelvNeue.pptm" id="{78E8DFB3-F259-411D-ACC1-398B59B1CE45}" vid="{AC042A11-39B5-4165-9566-A3AFFCD9A0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43AF804920E4BBAA1FE20C94C706D" ma:contentTypeVersion="10" ma:contentTypeDescription="Create a new document." ma:contentTypeScope="" ma:versionID="ca7243e90fd58aa01dcaab091ec3c2e6">
  <xsd:schema xmlns:xsd="http://www.w3.org/2001/XMLSchema" xmlns:xs="http://www.w3.org/2001/XMLSchema" xmlns:p="http://schemas.microsoft.com/office/2006/metadata/properties" xmlns:ns2="52412acc-8a14-4da1-a30b-0d80f6d648f2" xmlns:ns3="1e33c6c4-fefb-49f4-9039-69b6201e893e" targetNamespace="http://schemas.microsoft.com/office/2006/metadata/properties" ma:root="true" ma:fieldsID="c9ddf623d0c88b8ab908f6f726c2672e" ns2:_="" ns3:_="">
    <xsd:import namespace="52412acc-8a14-4da1-a30b-0d80f6d648f2"/>
    <xsd:import namespace="1e33c6c4-fefb-49f4-9039-69b6201e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12acc-8a14-4da1-a30b-0d80f6d64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3c6c4-fefb-49f4-9039-69b6201e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954D6E-40D6-4F38-9014-399B01261E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6D0CEF-53D5-4D58-A2FD-6A1372A61D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B7D0E-220E-4AAD-8605-BBB3227FA0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412acc-8a14-4da1-a30b-0d80f6d648f2"/>
    <ds:schemaRef ds:uri="1e33c6c4-fefb-49f4-9039-69b6201e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Staff Presentation template 16.9 2019 - HelvNeue</Template>
  <TotalTime>526</TotalTime>
  <Words>122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HelveticaNeueLT Std</vt:lpstr>
      <vt:lpstr>Wingdings</vt:lpstr>
      <vt:lpstr>Office Theme</vt:lpstr>
      <vt:lpstr>(Project Name)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Routes to Membership Institution HQ</dc:title>
  <dc:creator>Susan Bristol</dc:creator>
  <cp:lastModifiedBy>Toby Robinson</cp:lastModifiedBy>
  <cp:revision>84</cp:revision>
  <dcterms:created xsi:type="dcterms:W3CDTF">2019-07-22T16:10:05Z</dcterms:created>
  <dcterms:modified xsi:type="dcterms:W3CDTF">2026-01-02T17:14:08Z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0x010100D4143AF804920E4BBAA1FE20C94C706D</vt:lpwstr>
  </property>
  <property fmtid="{D5CDD505-2E9C-101B-9397-08002B2CF9AE}" pid="3" name="SavedOnce">
    <vt:lpwstr>true</vt:lpwstr>
  </property>
  <property fmtid="{D5CDD505-2E9C-101B-9397-08002B2CF9AE}" pid="4" name="MSIP_Label_f49efa9f-42fe-4312-9503-c89a219c0830_Enabled">
    <vt:lpwstr>true</vt:lpwstr>
  </property>
  <property fmtid="{D5CDD505-2E9C-101B-9397-08002B2CF9AE}" pid="5" name="MSIP_Label_f49efa9f-42fe-4312-9503-c89a219c0830_SetDate">
    <vt:lpwstr>2024-10-17T07:30:17Z</vt:lpwstr>
  </property>
  <property fmtid="{D5CDD505-2E9C-101B-9397-08002B2CF9AE}" pid="6" name="MSIP_Label_f49efa9f-42fe-4312-9503-c89a219c0830_Method">
    <vt:lpwstr>Standard</vt:lpwstr>
  </property>
  <property fmtid="{D5CDD505-2E9C-101B-9397-08002B2CF9AE}" pid="7" name="MSIP_Label_f49efa9f-42fe-4312-9503-c89a219c0830_Name">
    <vt:lpwstr>MM RESTRICTED</vt:lpwstr>
  </property>
  <property fmtid="{D5CDD505-2E9C-101B-9397-08002B2CF9AE}" pid="8" name="MSIP_Label_f49efa9f-42fe-4312-9503-c89a219c0830_SiteId">
    <vt:lpwstr>a2bed0c4-5957-4f73-b0c2-a811407590fb</vt:lpwstr>
  </property>
  <property fmtid="{D5CDD505-2E9C-101B-9397-08002B2CF9AE}" pid="9" name="MSIP_Label_f49efa9f-42fe-4312-9503-c89a219c0830_ActionId">
    <vt:lpwstr>fee3045f-59ad-4cb9-9a3b-f944d47f1a28</vt:lpwstr>
  </property>
  <property fmtid="{D5CDD505-2E9C-101B-9397-08002B2CF9AE}" pid="10" name="MSIP_Label_f49efa9f-42fe-4312-9503-c89a219c0830_ContentBits">
    <vt:lpwstr>2</vt:lpwstr>
  </property>
  <property fmtid="{D5CDD505-2E9C-101B-9397-08002B2CF9AE}" pid="11" name="ClassificationContentMarkingFooterLocations">
    <vt:lpwstr>Office Theme:5</vt:lpwstr>
  </property>
  <property fmtid="{D5CDD505-2E9C-101B-9397-08002B2CF9AE}" pid="12" name="ClassificationContentMarkingFooterText">
    <vt:lpwstr>Mott MacDonald Restricted</vt:lpwstr>
  </property>
</Properties>
</file>